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2016.02.24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259683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VERTYBI</a:t>
            </a:r>
            <a:r>
              <a:rPr lang="lt-LT" sz="5400" dirty="0" smtClean="0">
                <a:solidFill>
                  <a:srgbClr val="FF0000"/>
                </a:solidFill>
              </a:rPr>
              <a:t>Ų TYRIMAS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4932040" y="4365104"/>
            <a:ext cx="3384376" cy="1752600"/>
          </a:xfrm>
        </p:spPr>
        <p:txBody>
          <a:bodyPr>
            <a:normAutofit/>
          </a:bodyPr>
          <a:lstStyle/>
          <a:p>
            <a:r>
              <a:rPr lang="lt-LT" sz="2400" dirty="0" smtClean="0"/>
              <a:t>Pranešėja: socialinė pedagogė Vilma </a:t>
            </a:r>
            <a:r>
              <a:rPr lang="lt-LT" sz="2400" dirty="0" err="1" smtClean="0"/>
              <a:t>Kilijonė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158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6000" dirty="0" smtClean="0">
                <a:solidFill>
                  <a:srgbClr val="C00000"/>
                </a:solidFill>
              </a:rPr>
              <a:t>Ačiū už dėmesį...</a:t>
            </a:r>
            <a:endParaRPr lang="en-US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71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5400" dirty="0" smtClean="0"/>
              <a:t>Dalyviai</a:t>
            </a:r>
            <a:endParaRPr lang="en-US" sz="54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lt-LT" sz="4000" dirty="0" smtClean="0"/>
              <a:t>Klasių </a:t>
            </a:r>
            <a:r>
              <a:rPr lang="lt-LT" sz="4000" dirty="0" err="1"/>
              <a:t>k</a:t>
            </a:r>
            <a:r>
              <a:rPr lang="lt-LT" sz="4000" dirty="0" err="1" smtClean="0"/>
              <a:t>oncentrai</a:t>
            </a:r>
            <a:r>
              <a:rPr lang="lt-LT" sz="4000" dirty="0" smtClean="0"/>
              <a:t>, dalyvavę tyrime</a:t>
            </a:r>
            <a:r>
              <a:rPr lang="lt-LT" sz="4000" dirty="0"/>
              <a:t>: </a:t>
            </a:r>
            <a:endParaRPr lang="lt-LT" sz="4000" dirty="0" smtClean="0"/>
          </a:p>
          <a:p>
            <a:pPr marL="0" indent="0">
              <a:buNone/>
            </a:pPr>
            <a:r>
              <a:rPr lang="lt-LT" sz="4000" dirty="0" smtClean="0"/>
              <a:t>5-8</a:t>
            </a:r>
            <a:r>
              <a:rPr lang="lt-LT" sz="4000" dirty="0"/>
              <a:t>, I-</a:t>
            </a:r>
            <a:r>
              <a:rPr lang="lt-LT" sz="4000" dirty="0" err="1"/>
              <a:t>IVg</a:t>
            </a:r>
            <a:r>
              <a:rPr lang="lt-LT" sz="4000" dirty="0"/>
              <a:t> </a:t>
            </a:r>
            <a:r>
              <a:rPr lang="lt-LT" sz="4000" dirty="0" smtClean="0"/>
              <a:t>klasės.</a:t>
            </a:r>
          </a:p>
          <a:p>
            <a:pPr marL="0" indent="0">
              <a:buNone/>
            </a:pPr>
            <a:endParaRPr lang="lt-LT" sz="4000" dirty="0" smtClean="0"/>
          </a:p>
          <a:p>
            <a:r>
              <a:rPr lang="lt-LT" sz="4000" dirty="0" smtClean="0"/>
              <a:t>89</a:t>
            </a:r>
            <a:r>
              <a:rPr lang="lt-LT" sz="4000" dirty="0" smtClean="0"/>
              <a:t>% </a:t>
            </a:r>
            <a:r>
              <a:rPr lang="lt-LT" sz="4000" dirty="0"/>
              <a:t>5-8, I-</a:t>
            </a:r>
            <a:r>
              <a:rPr lang="lt-LT" sz="4000" dirty="0" err="1"/>
              <a:t>IVg</a:t>
            </a:r>
            <a:r>
              <a:rPr lang="lt-LT" sz="4000" dirty="0"/>
              <a:t> klasių </a:t>
            </a:r>
            <a:r>
              <a:rPr lang="lt-LT" sz="4000" dirty="0" smtClean="0"/>
              <a:t>mokinių;</a:t>
            </a:r>
          </a:p>
          <a:p>
            <a:r>
              <a:rPr lang="lt-LT" sz="4000" dirty="0" smtClean="0"/>
              <a:t>84% </a:t>
            </a:r>
            <a:r>
              <a:rPr lang="lt-LT" sz="4000" dirty="0"/>
              <a:t>5-8, I-</a:t>
            </a:r>
            <a:r>
              <a:rPr lang="lt-LT" sz="4000" dirty="0" err="1"/>
              <a:t>IVg</a:t>
            </a:r>
            <a:r>
              <a:rPr lang="lt-LT" sz="4000" dirty="0"/>
              <a:t> klasių mokinių </a:t>
            </a:r>
            <a:r>
              <a:rPr lang="lt-LT" sz="4000" dirty="0" smtClean="0"/>
              <a:t>šeimų atstovų.</a:t>
            </a:r>
            <a:endParaRPr lang="lt-LT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71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lt-LT" dirty="0" smtClean="0"/>
              <a:t>                 </a:t>
            </a:r>
            <a:r>
              <a:rPr lang="en-US" sz="5400" dirty="0" err="1" smtClean="0">
                <a:solidFill>
                  <a:srgbClr val="C00000"/>
                </a:solidFill>
              </a:rPr>
              <a:t>Svarbiausios</a:t>
            </a:r>
            <a:r>
              <a:rPr lang="en-US" sz="5400" dirty="0" smtClean="0">
                <a:solidFill>
                  <a:srgbClr val="C00000"/>
                </a:solidFill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</a:rPr>
              <a:t>vertyb</a:t>
            </a:r>
            <a:r>
              <a:rPr lang="lt-LT" sz="5400" dirty="0" smtClean="0">
                <a:solidFill>
                  <a:srgbClr val="C00000"/>
                </a:solidFill>
              </a:rPr>
              <a:t>ė</a:t>
            </a:r>
            <a:r>
              <a:rPr lang="en-US" sz="5400" dirty="0" smtClean="0">
                <a:solidFill>
                  <a:srgbClr val="C00000"/>
                </a:solidFill>
              </a:rPr>
              <a:t>s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9580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sz="3900" u="sng" dirty="0" smtClean="0"/>
              <a:t>Ir mokiniams, ir jų tėvams svarbiausios vertybės:</a:t>
            </a:r>
          </a:p>
          <a:p>
            <a:r>
              <a:rPr lang="lt-LT" sz="3900" dirty="0" smtClean="0">
                <a:solidFill>
                  <a:srgbClr val="FF0000"/>
                </a:solidFill>
              </a:rPr>
              <a:t>šeima, vaikų auklėjimas</a:t>
            </a:r>
          </a:p>
          <a:p>
            <a:pPr marL="0" lvl="0" indent="0">
              <a:buNone/>
            </a:pPr>
            <a:endParaRPr lang="lt-LT" sz="3000" dirty="0" smtClean="0"/>
          </a:p>
          <a:p>
            <a:pPr marL="0" lvl="0" indent="0">
              <a:buNone/>
            </a:pPr>
            <a:r>
              <a:rPr lang="lt-LT" sz="3000" dirty="0" smtClean="0"/>
              <a:t>Nors </a:t>
            </a:r>
            <a:r>
              <a:rPr lang="lt-LT" sz="3000" dirty="0"/>
              <a:t>šeima mokiniams ir jų tėvams yra svarbiausia vertybė, tačiau ji mažai siejama su meile/santuoka. Meilę/santuoką jie apibūdina kaip gana nesvarbią vertybę. Mokiniai ir bendravimą apibūdina kaip vieną iš labiausiai pasenusių (neaktualių šiais laikais) vertybių. </a:t>
            </a:r>
          </a:p>
          <a:p>
            <a:pPr marL="0" lvl="0" indent="0">
              <a:buNone/>
            </a:pPr>
            <a:r>
              <a:rPr lang="lt-LT" sz="3000" dirty="0"/>
              <a:t>Iškyla klausimas kaip mokiniai įsivaizduoja šeimą, šeimos sąvoką.</a:t>
            </a:r>
            <a:endParaRPr lang="en-US" sz="3000" dirty="0"/>
          </a:p>
          <a:p>
            <a:pPr marL="0" indent="0">
              <a:buNone/>
            </a:pPr>
            <a:endParaRPr lang="lt-LT" sz="3600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14"/>
            <a:ext cx="1967880" cy="149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85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lt-LT" dirty="0" smtClean="0"/>
              <a:t>                 </a:t>
            </a:r>
            <a:r>
              <a:rPr lang="en-US" sz="5400" dirty="0" err="1" smtClean="0">
                <a:solidFill>
                  <a:srgbClr val="C00000"/>
                </a:solidFill>
              </a:rPr>
              <a:t>Svarbiausios</a:t>
            </a:r>
            <a:r>
              <a:rPr lang="en-US" sz="5400" dirty="0" smtClean="0">
                <a:solidFill>
                  <a:srgbClr val="C00000"/>
                </a:solidFill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</a:rPr>
              <a:t>vertyb</a:t>
            </a:r>
            <a:r>
              <a:rPr lang="lt-LT" sz="5400" dirty="0" smtClean="0">
                <a:solidFill>
                  <a:srgbClr val="C00000"/>
                </a:solidFill>
              </a:rPr>
              <a:t>ė</a:t>
            </a:r>
            <a:r>
              <a:rPr lang="en-US" sz="5400" dirty="0" smtClean="0">
                <a:solidFill>
                  <a:srgbClr val="C00000"/>
                </a:solidFill>
              </a:rPr>
              <a:t>s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lt-LT" sz="3600" dirty="0" smtClean="0"/>
              <a:t>mokomoji </a:t>
            </a:r>
            <a:r>
              <a:rPr lang="lt-LT" sz="3600" dirty="0"/>
              <a:t>ar darbinė veikla, kuria dabar asmuo užsiima (mokiniams – mokslas/išsilavinimas, tėvams – darbas);</a:t>
            </a:r>
          </a:p>
          <a:p>
            <a:r>
              <a:rPr lang="lt-LT" sz="3600" dirty="0"/>
              <a:t>sveikata.</a:t>
            </a:r>
            <a:endParaRPr lang="en-US" sz="3600" dirty="0"/>
          </a:p>
          <a:p>
            <a:pPr marL="0" indent="0">
              <a:buNone/>
            </a:pPr>
            <a:endParaRPr lang="lt-LT" sz="3600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14"/>
            <a:ext cx="1967880" cy="149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29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lt-LT" dirty="0" smtClean="0"/>
              <a:t>                 </a:t>
            </a:r>
            <a:r>
              <a:rPr lang="en-US" sz="5400" dirty="0" err="1" smtClean="0">
                <a:solidFill>
                  <a:srgbClr val="C00000"/>
                </a:solidFill>
              </a:rPr>
              <a:t>Svarbiausios</a:t>
            </a:r>
            <a:r>
              <a:rPr lang="en-US" sz="5400" dirty="0" smtClean="0">
                <a:solidFill>
                  <a:srgbClr val="C00000"/>
                </a:solidFill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</a:rPr>
              <a:t>vertyb</a:t>
            </a:r>
            <a:r>
              <a:rPr lang="lt-LT" sz="5400" dirty="0" smtClean="0">
                <a:solidFill>
                  <a:srgbClr val="C00000"/>
                </a:solidFill>
              </a:rPr>
              <a:t>ė</a:t>
            </a:r>
            <a:r>
              <a:rPr lang="en-US" sz="5400" dirty="0" smtClean="0">
                <a:solidFill>
                  <a:srgbClr val="C00000"/>
                </a:solidFill>
              </a:rPr>
              <a:t>s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3600" dirty="0" smtClean="0"/>
              <a:t>Mokiniams </a:t>
            </a:r>
            <a:r>
              <a:rPr lang="lt-LT" sz="3600" u="sng" dirty="0" smtClean="0"/>
              <a:t>dar labai svarbu </a:t>
            </a:r>
            <a:r>
              <a:rPr lang="lt-LT" sz="3600" dirty="0" smtClean="0"/>
              <a:t>kelionės, o tėvams atsakomybė, žmoniškumas/nuoširdumas, bendravimas ir bendradarbiavimas, drąsa/pasitikėjimas savimi.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14"/>
            <a:ext cx="1967880" cy="149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982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5400" dirty="0" smtClean="0">
                <a:solidFill>
                  <a:schemeClr val="accent6">
                    <a:lumMod val="75000"/>
                  </a:schemeClr>
                </a:solidFill>
              </a:rPr>
              <a:t>Norisi paminėti</a:t>
            </a:r>
            <a:endParaRPr lang="en-US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lt-LT" sz="4000" dirty="0"/>
              <a:t>Mokiniams yra svarbu, kad jų šeimoje būtų bendraujama (dažnai susiburtų giminės, būtų dažnai </a:t>
            </a:r>
            <a:r>
              <a:rPr lang="lt-LT" sz="4000" dirty="0" smtClean="0"/>
              <a:t>kalbama/taria-</a:t>
            </a:r>
            <a:r>
              <a:rPr lang="lt-LT" sz="4000" dirty="0" err="1" smtClean="0"/>
              <a:t>masi</a:t>
            </a:r>
            <a:r>
              <a:rPr lang="lt-LT" sz="4000" dirty="0" smtClean="0"/>
              <a:t> </a:t>
            </a:r>
            <a:r>
              <a:rPr lang="lt-LT" sz="4000" dirty="0"/>
              <a:t>dėl įvairių dalykų) ir netrūktų maisto, baldų, drabužių.  </a:t>
            </a:r>
            <a:endParaRPr lang="lt-LT" sz="4000" dirty="0" smtClean="0"/>
          </a:p>
          <a:p>
            <a:pPr marL="0" lvl="0" indent="0">
              <a:buNone/>
            </a:pPr>
            <a:r>
              <a:rPr lang="lt-LT" sz="4000" dirty="0" smtClean="0"/>
              <a:t>Taip mokiniai apibūdino idealią šeimą.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2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chemeClr val="accent6">
                    <a:lumMod val="75000"/>
                  </a:schemeClr>
                </a:solidFill>
              </a:rPr>
              <a:t>Svarbios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</a:rPr>
              <a:t>vertyb</a:t>
            </a:r>
            <a:r>
              <a:rPr lang="lt-LT" sz="5400" dirty="0">
                <a:solidFill>
                  <a:schemeClr val="accent6">
                    <a:lumMod val="75000"/>
                  </a:schemeClr>
                </a:solidFill>
              </a:rPr>
              <a:t>ė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lt-LT" sz="4000" dirty="0" smtClean="0"/>
              <a:t>Mokiniai </a:t>
            </a:r>
            <a:r>
              <a:rPr lang="lt-LT" sz="4000" dirty="0"/>
              <a:t>siekia aukštojo mokslo, kad galėtų dirbti užsienyje. Jie labiau nori dirbti užsienyje, o ne Lietuvoje. 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87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         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</a:rPr>
              <a:t>Mažiausiai svarbios vertybės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u="sng" dirty="0" smtClean="0"/>
              <a:t>Ir mokiniams, ir jų tėvams </a:t>
            </a:r>
            <a:r>
              <a:rPr lang="lt-LT" dirty="0" smtClean="0"/>
              <a:t>mažiausiai svarbios, neaktualios šiais laikais yra šios vertybės:</a:t>
            </a:r>
          </a:p>
          <a:p>
            <a:r>
              <a:rPr lang="lt-LT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</a:rPr>
              <a:t>eilė Tėvynei ir tautos kultūra (pasenusios vertybės);</a:t>
            </a:r>
          </a:p>
          <a:p>
            <a:r>
              <a:rPr lang="lt-LT" dirty="0" smtClean="0">
                <a:solidFill>
                  <a:schemeClr val="accent1">
                    <a:lumMod val="75000"/>
                  </a:schemeClr>
                </a:solidFill>
              </a:rPr>
              <a:t>savirealizacija/saviraiška;</a:t>
            </a:r>
          </a:p>
          <a:p>
            <a:r>
              <a:rPr lang="lt-LT" dirty="0"/>
              <a:t>p</a:t>
            </a:r>
            <a:r>
              <a:rPr lang="lt-LT" dirty="0" smtClean="0"/>
              <a:t>olitika;</a:t>
            </a:r>
          </a:p>
          <a:p>
            <a:r>
              <a:rPr lang="lt-LT" dirty="0"/>
              <a:t>r</a:t>
            </a:r>
            <a:r>
              <a:rPr lang="lt-LT" dirty="0" smtClean="0"/>
              <a:t>eligija/tikėjimas/dvasinis tobulėjimas.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56184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67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         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</a:rPr>
              <a:t>Mažiausiai svarbios vertybės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Mokiniams mažai svarbu ir atrodo neaktualu šiais laikais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</a:rPr>
              <a:t>sąžiningumo</a:t>
            </a:r>
            <a:r>
              <a:rPr lang="lt-LT" dirty="0" smtClean="0"/>
              <a:t>,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</a:rPr>
              <a:t>bendravimo</a:t>
            </a:r>
            <a:r>
              <a:rPr lang="lt-LT" dirty="0" smtClean="0"/>
              <a:t> vertybės, o jų tėvams – nekaltybės, vienybės, karjeros,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</a:rPr>
              <a:t>išsilavinimo </a:t>
            </a:r>
            <a:r>
              <a:rPr lang="lt-LT" dirty="0" smtClean="0"/>
              <a:t>vertybės.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56184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67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288</Words>
  <Application>Microsoft Office PowerPoint</Application>
  <PresentationFormat>Demonstracija ekrane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1" baseType="lpstr">
      <vt:lpstr>Office tema</vt:lpstr>
      <vt:lpstr>VERTYBIŲ TYRIMAS</vt:lpstr>
      <vt:lpstr>Dalyviai</vt:lpstr>
      <vt:lpstr>                 Svarbiausios vertybės</vt:lpstr>
      <vt:lpstr>                 Svarbiausios vertybės</vt:lpstr>
      <vt:lpstr>                 Svarbiausios vertybės</vt:lpstr>
      <vt:lpstr>Norisi paminėti</vt:lpstr>
      <vt:lpstr>Svarbios vertybės</vt:lpstr>
      <vt:lpstr>          Mažiausiai svarbios vertybės</vt:lpstr>
      <vt:lpstr>          Mažiausiai svarbios vertybės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VERTYBIŲ TYRIMAS</dc:title>
  <dc:creator>Vilma</dc:creator>
  <cp:lastModifiedBy>mokykla</cp:lastModifiedBy>
  <cp:revision>22</cp:revision>
  <dcterms:created xsi:type="dcterms:W3CDTF">2016-02-23T13:22:19Z</dcterms:created>
  <dcterms:modified xsi:type="dcterms:W3CDTF">2016-02-25T11:28:48Z</dcterms:modified>
</cp:coreProperties>
</file>